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verpass Light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12" Type="http://schemas.openxmlformats.org/officeDocument/2006/relationships/font" Target="fonts/font5.fntdata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4.fntdata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font" Target="fonts/font3.fntdata" /><Relationship Id="rId4" Type="http://schemas.openxmlformats.org/officeDocument/2006/relationships/slide" Target="slides/slide3.xml" /><Relationship Id="rId9" Type="http://schemas.openxmlformats.org/officeDocument/2006/relationships/font" Target="fonts/font2.fntdata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10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488" y="1669494"/>
            <a:ext cx="4919305" cy="489061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218694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Junta Comunal de </a:t>
            </a:r>
            <a:r>
              <a:rPr lang="en-US" sz="4450" b="1" dirty="0" err="1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Pacora</a:t>
            </a:r>
            <a:endParaRPr lang="en-US" sz="4450" b="1" dirty="0">
              <a:solidFill>
                <a:srgbClr val="233939"/>
              </a:solidFill>
              <a:latin typeface="Syne Bold" pitchFamily="34" charset="0"/>
              <a:ea typeface="Syne Bold" pitchFamily="34" charset="-122"/>
              <a:cs typeface="Syne Bold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endParaRPr lang="en-US" sz="4450" b="1" dirty="0">
              <a:solidFill>
                <a:srgbClr val="233939"/>
              </a:solidFill>
              <a:latin typeface="Syne Bold" pitchFamily="34" charset="0"/>
              <a:ea typeface="Syne Bold" pitchFamily="34" charset="-122"/>
              <a:cs typeface="Syne Bold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s-E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</a:rPr>
              <a:t>H.R. Hugo A. Henríquez V.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2480966" y="5177790"/>
            <a:ext cx="4536519" cy="1417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endParaRPr lang="en-US" sz="3550" b="1" dirty="0"/>
          </a:p>
        </p:txBody>
      </p:sp>
      <p:sp>
        <p:nvSpPr>
          <p:cNvPr id="6" name="Text 2"/>
          <p:cNvSpPr/>
          <p:nvPr/>
        </p:nvSpPr>
        <p:spPr>
          <a:xfrm>
            <a:off x="2767787" y="6134814"/>
            <a:ext cx="3782925" cy="1323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s-US" sz="36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Vigencia </a:t>
            </a:r>
            <a:r>
              <a:rPr lang="en-US" sz="36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2025</a:t>
            </a:r>
            <a:endParaRPr lang="en-US" sz="3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4B8435-406D-5306-BBAB-D1A8D3266A11}"/>
              </a:ext>
            </a:extLst>
          </p:cNvPr>
          <p:cNvSpPr txBox="1"/>
          <p:nvPr/>
        </p:nvSpPr>
        <p:spPr>
          <a:xfrm>
            <a:off x="1264672" y="4456807"/>
            <a:ext cx="70855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US" sz="4000" b="1" dirty="0"/>
              <a:t>Impuesto sobre Bienes Inmuebles (IBI)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rcRect t="15517" b="14779"/>
          <a:stretch/>
        </p:blipFill>
        <p:spPr>
          <a:xfrm rot="16200000">
            <a:off x="-1239095" y="1932110"/>
            <a:ext cx="7964588" cy="444137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80190" y="64317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6280190" y="2455128"/>
            <a:ext cx="7556421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La cancha sintética de Pacora Centro es un espacio clave para la práctica deportiva y recreativa en la comunidad. Sin embargo, la falta de un techado limita su uso, especialmente durante la temporada de lluvias, lo que afecta tanto a los deportistas como a la comunidad en general. Además, la exposición constante a las inclemencias del tiempo acelera el desgaste de la cancha y aumenta los costos de mantenimiento.</a:t>
            </a:r>
            <a:endParaRPr lang="en-US" sz="2000" dirty="0"/>
          </a:p>
        </p:txBody>
      </p:sp>
      <p:sp>
        <p:nvSpPr>
          <p:cNvPr id="7" name="Text 2"/>
          <p:cNvSpPr/>
          <p:nvPr/>
        </p:nvSpPr>
        <p:spPr>
          <a:xfrm>
            <a:off x="8640723" y="56442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s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</a:rPr>
              <a:t>Objetivo</a:t>
            </a:r>
            <a:endParaRPr lang="en-US" sz="2200" dirty="0"/>
          </a:p>
        </p:txBody>
      </p:sp>
      <p:sp>
        <p:nvSpPr>
          <p:cNvPr id="8" name="Text 3"/>
          <p:cNvSpPr/>
          <p:nvPr/>
        </p:nvSpPr>
        <p:spPr>
          <a:xfrm>
            <a:off x="6280190" y="61346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00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Mejorar la infraestructura y condiciones de la cancha deportiva para fomentar el uso recreativo y competitivo de la comunidad, garantizando un espacio seguro, accesible y adecuado para diversas actividades físicas y deportivas.</a:t>
            </a:r>
            <a:endParaRPr lang="en-US" sz="2000" dirty="0">
              <a:solidFill>
                <a:srgbClr val="3B4E4E"/>
              </a:solidFill>
              <a:latin typeface="Overpass Light" pitchFamily="34" charset="0"/>
              <a:ea typeface="Overpass Light" pitchFamily="34" charset="-122"/>
              <a:cs typeface="Overpass Light" pitchFamily="34" charset="-12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A5D67F-AF7F-8C40-5893-21C242766026}"/>
              </a:ext>
            </a:extLst>
          </p:cNvPr>
          <p:cNvSpPr txBox="1"/>
          <p:nvPr/>
        </p:nvSpPr>
        <p:spPr>
          <a:xfrm>
            <a:off x="6008912" y="437555"/>
            <a:ext cx="8098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Mejoramiento a </a:t>
            </a:r>
            <a:r>
              <a:rPr lang="es-US" sz="36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la </a:t>
            </a:r>
            <a:r>
              <a:rPr lang="en-US" sz="36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Cancha de Pacora Centro, Corregimiento de Pacora</a:t>
            </a:r>
            <a:endParaRPr lang="es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8805" y="693658"/>
            <a:ext cx="1279278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s-US" sz="2650" dirty="0"/>
              <a:t>Cancha Actual 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793790" y="137410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El Proyecto de techado busca resolver estos problemas, proporcionando un espacio deportivo funcional durante todo el año, promoviendo la actividad física y el desarrollo social en Pacora, y asegurando un mayor uso de la infraestructura comunitaria. 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331" y="2501027"/>
            <a:ext cx="5419340" cy="298692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757" y="2487275"/>
            <a:ext cx="5741613" cy="3000672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793790" y="5624036"/>
            <a:ext cx="13042821" cy="1911787"/>
          </a:xfrm>
          <a:prstGeom prst="roundRect">
            <a:avLst>
              <a:gd name="adj" fmla="val 498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5897523" y="58584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s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</a:rPr>
              <a:t>Precio de Referencia 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028224" y="6348889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Cien Mil Balboas con 00/100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1028224" y="6847880"/>
            <a:ext cx="1257395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B/. 100,000.00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670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s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</a:rPr>
              <a:t>Imágenes de Referencia 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618825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32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Con esta inversión, se incentivará a los jóvenes a participar activamente en actividades deportivas, promoviendo un estilo de vida saludable y alejándolos de conductas de riesgo. Además, la comunidad podrá disfrutar de la cancha sintética durante todo el año, sin interrupciones causadas por lluvias o calor extremo, lo que permitirá un aumento significativo en las actividades deportivas y recreativas, fortaleciendo el bienestar social y físico de los habitantes de Pacora.</a:t>
            </a:r>
            <a:endParaRPr lang="en-U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" y="4310745"/>
            <a:ext cx="3128011" cy="25690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64" y="4310745"/>
            <a:ext cx="2983870" cy="25690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0" y="4310744"/>
            <a:ext cx="3052082" cy="25359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08" y="4310744"/>
            <a:ext cx="3171092" cy="25359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942"/>
            <a:ext cx="14572342" cy="72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3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297</Words>
  <Application>Microsoft Office PowerPoint</Application>
  <PresentationFormat>Personalizado</PresentationFormat>
  <Paragraphs>20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Angel Gonzalez Mejia</cp:lastModifiedBy>
  <cp:revision>3</cp:revision>
  <dcterms:created xsi:type="dcterms:W3CDTF">2024-11-13T16:26:44Z</dcterms:created>
  <dcterms:modified xsi:type="dcterms:W3CDTF">2024-11-13T18:10:57Z</dcterms:modified>
</cp:coreProperties>
</file>